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1160125" cx="197993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2">
          <p15:clr>
            <a:srgbClr val="A4A3A4"/>
          </p15:clr>
        </p15:guide>
        <p15:guide id="2" orient="horz" pos="35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2"/>
        <p:guide pos="351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78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5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Google Shape;273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ТС заголовок в 1 строку c картинкой">
  <p:cSld name="40_ТС заголовок в 1 строку c картинкой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ТС заголовок в 1 строку c картинкой">
  <p:cSld name="29_ТС заголовок в 1 строку c картинкой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ТС заголовок в 1 строку c картинкой">
  <p:cSld name="38_ТС заголовок в 1 строку c картинкой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ТС заголовок в 1 строку c картинкой">
  <p:cSld name="34_ТС заголовок в 1 строку c картинкой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3"/>
          <p:cNvSpPr/>
          <p:nvPr/>
        </p:nvSpPr>
        <p:spPr>
          <a:xfrm flipH="1" rot="10800000">
            <a:off x="10520490" y="0"/>
            <a:ext cx="9287822" cy="10458916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ТС заголовок в 1 строку c картинкой">
  <p:cSld name="37_ТС заголовок в 1 строку c картинкой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4"/>
          <p:cNvPicPr preferRelativeResize="0"/>
          <p:nvPr/>
        </p:nvPicPr>
        <p:blipFill rotWithShape="1">
          <a:blip r:embed="rId2">
            <a:alphaModFix amt="29000"/>
          </a:blip>
          <a:srcRect b="0" l="0" r="0" t="0"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4"/>
          <p:cNvSpPr/>
          <p:nvPr/>
        </p:nvSpPr>
        <p:spPr>
          <a:xfrm flipH="1" rot="10800000">
            <a:off x="10520490" y="10517"/>
            <a:ext cx="9287822" cy="10430470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ТС заголовок в 1 строку c картинкой">
  <p:cSld name="30_ТС заголовок в 1 строку c картинкой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>
            <p:ph idx="2" type="pic"/>
          </p:nvPr>
        </p:nvSpPr>
        <p:spPr>
          <a:xfrm>
            <a:off x="1898372" y="6297147"/>
            <a:ext cx="17900930" cy="4862983"/>
          </a:xfrm>
          <a:prstGeom prst="snipRoundRect">
            <a:avLst>
              <a:gd fmla="val 28131" name="adj1"/>
              <a:gd fmla="val 0" name="adj2"/>
            </a:avLst>
          </a:prstGeom>
          <a:noFill/>
          <a:ln>
            <a:noFill/>
          </a:ln>
        </p:spPr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ТС заголовок в 1 строку c картинкой">
  <p:cSld name="28_ТС заголовок в 1 строку c картинко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/>
          <p:nvPr>
            <p:ph idx="2" type="pic"/>
          </p:nvPr>
        </p:nvSpPr>
        <p:spPr>
          <a:xfrm>
            <a:off x="4" y="-7288"/>
            <a:ext cx="9179673" cy="104482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ТС заголовок в 1 строку c картинкой">
  <p:cSld name="27_ТС заголовок в 1 строку c картинкой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/>
          <p:nvPr>
            <p:ph idx="2" type="pic"/>
          </p:nvPr>
        </p:nvSpPr>
        <p:spPr>
          <a:xfrm>
            <a:off x="13646317" y="5543"/>
            <a:ext cx="4539723" cy="10435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ТС заголовок в 1 строку c картинкой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8"/>
          <p:cNvSpPr txBox="1"/>
          <p:nvPr>
            <p:ph idx="2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С заголовок в 1 строку c картинкой">
  <p:cSld name="10_ТС заголовок в 1 строку c картинкой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/>
          <p:nvPr>
            <p:ph idx="1" type="body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9"/>
          <p:cNvSpPr txBox="1"/>
          <p:nvPr>
            <p:ph idx="2" type="body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402302" rtl="0" algn="l">
              <a:lnSpc>
                <a:spcPct val="1139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9"/>
          <p:cNvSpPr txBox="1"/>
          <p:nvPr>
            <p:ph idx="3" type="body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9"/>
          <p:cNvSpPr txBox="1"/>
          <p:nvPr>
            <p:ph idx="4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ТС заголовок в 1 строку c картинкой">
  <p:cSld name="24_ТС заголовок в 1 строку c картинкой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/>
          <p:nvPr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ТС заголовок в 1 строку c картинкой">
  <p:cSld name="42_ТС заголовок в 1 строку c картинкой">
    <p:bg>
      <p:bgPr>
        <a:solidFill>
          <a:schemeClr val="accent4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 rot="10800000">
            <a:off x="-18662" y="-18661"/>
            <a:ext cx="6665512" cy="11178786"/>
          </a:xfrm>
          <a:custGeom>
            <a:rect b="b" l="l" r="r" t="t"/>
            <a:pathLst>
              <a:path extrusionOk="0" h="11160126" w="6665512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ТС заголовок в 1 строку c картинкой">
  <p:cSld name="26_ТС заголовок в 1 строку c картинкой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/>
          <p:nvPr/>
        </p:nvSpPr>
        <p:spPr>
          <a:xfrm rot="-5400000">
            <a:off x="8130786" y="-8129359"/>
            <a:ext cx="3525495" cy="19792216"/>
          </a:xfrm>
          <a:custGeom>
            <a:rect b="b" l="l" r="r" t="t"/>
            <a:pathLst>
              <a:path extrusionOk="0" h="19792216" w="3525495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С заголовок в 1 строку c картинкой">
  <p:cSld name="19_ТС заголовок в 1 строку c картинкой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/>
          <p:nvPr/>
        </p:nvSpPr>
        <p:spPr>
          <a:xfrm flipH="1" rot="10800000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С заголовок в 1 строку c картинкой">
  <p:cSld name="18_ТС заголовок в 1 строку c картинкой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" name="Google Shape;77;p23"/>
          <p:cNvSpPr/>
          <p:nvPr/>
        </p:nvSpPr>
        <p:spPr>
          <a:xfrm flipH="1" rot="10800000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3"/>
          <p:cNvSpPr txBox="1"/>
          <p:nvPr/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fld id="{00000000-1234-1234-1234-123412341234}" type="slidenum"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515">
          <p15:clr>
            <a:srgbClr val="FBAE40"/>
          </p15:clr>
        </p15:guide>
        <p15:guide id="2" pos="623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ТС заголовок в 1 строку c картинкой">
  <p:cSld name="35_ТС заголовок в 1 строку c картинкой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/>
          <p:nvPr/>
        </p:nvSpPr>
        <p:spPr>
          <a:xfrm flipH="1" rot="10800000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4"/>
          <p:cNvSpPr/>
          <p:nvPr/>
        </p:nvSpPr>
        <p:spPr>
          <a:xfrm flipH="1" rot="10800000">
            <a:off x="7001806" y="-2277"/>
            <a:ext cx="5795688" cy="7145900"/>
          </a:xfrm>
          <a:custGeom>
            <a:rect b="b" l="l" r="r" t="t"/>
            <a:pathLst>
              <a:path extrusionOk="0" h="7145900" w="5795688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ТС заголовок в 1 строку c картинкой">
  <p:cSld name="31_ТС заголовок в 1 строку c картинкой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ТС заголовок в 1 строку c картинкой">
  <p:cSld name="33_ТС заголовок в 1 строку c картинкой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ТС заголовок в 1 строку c картинкой">
  <p:cSld name="22_ТС заголовок в 1 строку c картинкой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ТС заголовок в 1 строку c картинкой">
  <p:cSld name="25_ТС заголовок в 1 строку c картинкой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9"/>
          <p:cNvSpPr/>
          <p:nvPr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9"/>
          <p:cNvGrpSpPr/>
          <p:nvPr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</p:grpSpPr>
        <p:sp>
          <p:nvSpPr>
            <p:cNvPr id="95" name="Google Shape;95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29"/>
          <p:cNvSpPr/>
          <p:nvPr>
            <p:ph idx="2" type="pic"/>
          </p:nvPr>
        </p:nvSpPr>
        <p:spPr>
          <a:xfrm>
            <a:off x="1887231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02" name="Google Shape;102;p29"/>
          <p:cNvGrpSpPr/>
          <p:nvPr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</p:grpSpPr>
        <p:sp>
          <p:nvSpPr>
            <p:cNvPr id="103" name="Google Shape;103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9"/>
          <p:cNvSpPr/>
          <p:nvPr>
            <p:ph idx="3" type="pic"/>
          </p:nvPr>
        </p:nvSpPr>
        <p:spPr>
          <a:xfrm>
            <a:off x="6238915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0" name="Google Shape;110;p2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0"/>
          <p:cNvSpPr/>
          <p:nvPr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4;p30"/>
          <p:cNvGrpSpPr/>
          <p:nvPr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</p:grpSpPr>
        <p:sp>
          <p:nvSpPr>
            <p:cNvPr id="115" name="Google Shape;115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30"/>
          <p:cNvSpPr/>
          <p:nvPr>
            <p:ph idx="2" type="pic"/>
          </p:nvPr>
        </p:nvSpPr>
        <p:spPr>
          <a:xfrm>
            <a:off x="1887230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22" name="Google Shape;122;p30"/>
          <p:cNvGrpSpPr/>
          <p:nvPr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</p:grpSpPr>
        <p:sp>
          <p:nvSpPr>
            <p:cNvPr id="123" name="Google Shape;123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30"/>
          <p:cNvSpPr/>
          <p:nvPr>
            <p:ph idx="3" type="pic"/>
          </p:nvPr>
        </p:nvSpPr>
        <p:spPr>
          <a:xfrm>
            <a:off x="5867202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30" name="Google Shape;130;p30"/>
          <p:cNvGrpSpPr/>
          <p:nvPr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</p:grpSpPr>
        <p:sp>
          <p:nvSpPr>
            <p:cNvPr id="131" name="Google Shape;131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30"/>
          <p:cNvSpPr/>
          <p:nvPr>
            <p:ph idx="4" type="pic"/>
          </p:nvPr>
        </p:nvSpPr>
        <p:spPr>
          <a:xfrm>
            <a:off x="9839313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С заголовок в 1 строку c картинкой">
  <p:cSld name="11_ТС заголовок в 1 строку c картинкой">
    <p:bg>
      <p:bgPr>
        <a:solidFill>
          <a:schemeClr val="accent6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/>
          <p:nvPr/>
        </p:nvSpPr>
        <p:spPr>
          <a:xfrm>
            <a:off x="0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1"/>
          <p:cNvSpPr/>
          <p:nvPr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31"/>
          <p:cNvGrpSpPr/>
          <p:nvPr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</p:grpSpPr>
        <p:sp>
          <p:nvSpPr>
            <p:cNvPr id="143" name="Google Shape;143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31"/>
          <p:cNvSpPr/>
          <p:nvPr>
            <p:ph idx="2" type="pic"/>
          </p:nvPr>
        </p:nvSpPr>
        <p:spPr>
          <a:xfrm>
            <a:off x="989160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0" name="Google Shape;150;p31"/>
          <p:cNvGrpSpPr/>
          <p:nvPr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</p:grpSpPr>
        <p:sp>
          <p:nvSpPr>
            <p:cNvPr id="151" name="Google Shape;151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31"/>
          <p:cNvSpPr/>
          <p:nvPr>
            <p:ph idx="3" type="pic"/>
          </p:nvPr>
        </p:nvSpPr>
        <p:spPr>
          <a:xfrm>
            <a:off x="4726746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8" name="Google Shape;158;p31"/>
          <p:cNvGrpSpPr/>
          <p:nvPr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</p:grpSpPr>
        <p:sp>
          <p:nvSpPr>
            <p:cNvPr id="159" name="Google Shape;159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31"/>
          <p:cNvSpPr/>
          <p:nvPr>
            <p:ph idx="4" type="pic"/>
          </p:nvPr>
        </p:nvSpPr>
        <p:spPr>
          <a:xfrm>
            <a:off x="8399154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66" name="Google Shape;166;p31"/>
          <p:cNvGrpSpPr/>
          <p:nvPr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</p:grpSpPr>
        <p:sp>
          <p:nvSpPr>
            <p:cNvPr id="167" name="Google Shape;167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31"/>
          <p:cNvSpPr/>
          <p:nvPr>
            <p:ph idx="5" type="pic"/>
          </p:nvPr>
        </p:nvSpPr>
        <p:spPr>
          <a:xfrm>
            <a:off x="12071562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74" name="Google Shape;174;p31"/>
          <p:cNvGrpSpPr/>
          <p:nvPr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</p:grpSpPr>
        <p:sp>
          <p:nvSpPr>
            <p:cNvPr id="175" name="Google Shape;175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31"/>
          <p:cNvSpPr/>
          <p:nvPr>
            <p:ph idx="6" type="pic"/>
          </p:nvPr>
        </p:nvSpPr>
        <p:spPr>
          <a:xfrm>
            <a:off x="15815978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ТС заголовок в 1 строку c картинкой">
  <p:cSld name="36_ТС заголовок в 1 строку c картинкой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ТС заголовок в 1 строку c картинкой">
  <p:cSld name="32_ТС заголовок в 1 строку c картинкой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86"/>
              <a:buFont typeface="Arial"/>
              <a:buNone/>
              <a:defRPr b="0" i="0" sz="7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4"/>
          <p:cNvSpPr txBox="1"/>
          <p:nvPr>
            <p:ph idx="1" type="subTitle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С заголовок в 1 строку c картинкой">
  <p:cSld name="7_ТС заголовок в 1 строку c картинкой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5"/>
          <p:cNvSpPr/>
          <p:nvPr>
            <p:ph idx="2" type="pic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3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6"/>
          <p:cNvSpPr txBox="1"/>
          <p:nvPr>
            <p:ph idx="2" type="body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3" type="body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39"/>
              </a:lnSpc>
              <a:spcBef>
                <a:spcPts val="109"/>
              </a:spcBef>
              <a:spcAft>
                <a:spcPts val="0"/>
              </a:spcAft>
              <a:buClr>
                <a:srgbClr val="282828"/>
              </a:buClr>
              <a:buSzPts val="3051"/>
              <a:buFont typeface="Noto Sans Symbols"/>
              <a:buNone/>
              <a:defRPr b="0" i="0" sz="3051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4" type="body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9983"/>
              </a:lnSpc>
              <a:spcBef>
                <a:spcPts val="104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1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3" name="Google Shape;20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Custom Layout">
  <p:cSld name="53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/>
          <p:nvPr/>
        </p:nvSpPr>
        <p:spPr>
          <a:xfrm flipH="1" rot="10800000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7"/>
          <p:cNvSpPr/>
          <p:nvPr>
            <p:ph idx="2" type="pic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7" name="Google Shape;207;p37"/>
          <p:cNvSpPr/>
          <p:nvPr>
            <p:ph idx="3" type="pic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8" name="Google Shape;208;p37"/>
          <p:cNvSpPr/>
          <p:nvPr>
            <p:ph idx="4" type="pic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9" name="Google Shape;209;p3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">
  <p:cSld name="1_DEFAULT"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Пользовательский макет">
  <p:cSld name="16_Пользовательский макет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>
            <p:ph idx="2" type="pic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9"/>
          <p:cNvSpPr/>
          <p:nvPr>
            <p:ph idx="3" type="pic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9"/>
          <p:cNvSpPr/>
          <p:nvPr>
            <p:ph idx="4" type="pic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9"/>
          <p:cNvSpPr/>
          <p:nvPr>
            <p:ph idx="5" type="pic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6" type="pic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/>
          <p:nvPr>
            <p:ph idx="7" type="pic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9"/>
          <p:cNvSpPr txBox="1"/>
          <p:nvPr>
            <p:ph idx="1" type="body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None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1122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1122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1122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1122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9"/>
          <p:cNvSpPr txBox="1"/>
          <p:nvPr>
            <p:ph idx="8" type="body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idx="9" type="body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13" type="body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9"/>
          <p:cNvSpPr txBox="1"/>
          <p:nvPr>
            <p:ph idx="14" type="body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5" type="body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type="title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Пользовательский макет">
  <p:cSld name="17_Пользовательский макет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ТС заголовок в 1 строку c картинкой">
  <p:cSld name="39_ТС заголовок в 1 строку c картинкой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/>
          <p:nvPr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"/>
          <p:cNvPicPr preferRelativeResize="0"/>
          <p:nvPr/>
        </p:nvPicPr>
        <p:blipFill rotWithShape="1">
          <a:blip r:embed="rId2">
            <a:alphaModFix/>
          </a:blip>
          <a:srcRect b="7264" l="0" r="0" t="0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3 строки">
  <p:cSld name="2_ТС заголовок в 3 строки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/>
          <p:nvPr/>
        </p:nvSpPr>
        <p:spPr>
          <a:xfrm rot="10800000">
            <a:off x="-6352" y="-18661"/>
            <a:ext cx="4544483" cy="11191876"/>
          </a:xfrm>
          <a:custGeom>
            <a:rect b="b" l="l" r="r" t="t"/>
            <a:pathLst>
              <a:path extrusionOk="0" h="11191876" w="4544483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6012" y="361949"/>
            <a:ext cx="3852000" cy="157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ТС заголовок в 1 строку c картинкой">
  <p:cSld name="41_ТС заголовок в 1 строку c картинкой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6343" y="322101"/>
            <a:ext cx="3852000" cy="150495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8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cxnSp>
        <p:nvCxnSpPr>
          <p:cNvPr id="26" name="Google Shape;26;p8"/>
          <p:cNvCxnSpPr/>
          <p:nvPr/>
        </p:nvCxnSpPr>
        <p:spPr>
          <a:xfrm>
            <a:off x="4336472" y="621114"/>
            <a:ext cx="0" cy="90692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" name="Google Shape;27;p8"/>
          <p:cNvSpPr/>
          <p:nvPr>
            <p:ph idx="3" type="pic"/>
          </p:nvPr>
        </p:nvSpPr>
        <p:spPr>
          <a:xfrm>
            <a:off x="4808538" y="655334"/>
            <a:ext cx="3406775" cy="8384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С заголовок в 1 строку c картинкой">
  <p:cSld name="16_ТС заголовок в 1 строку c картинкой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</a:t>
            </a:r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 b="12816" l="0" r="0" t="4375"/>
          <a:stretch/>
        </p:blipFill>
        <p:spPr>
          <a:xfrm>
            <a:off x="0" y="-1"/>
            <a:ext cx="19823463" cy="111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С заголовок в 1 строку c картинкой">
  <p:cSld name="20_ТС заголовок в 1 строку c картинкой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/>
          <p:nvPr/>
        </p:nvSpPr>
        <p:spPr>
          <a:xfrm rot="10800000">
            <a:off x="7161025" y="-2"/>
            <a:ext cx="12255499" cy="10440990"/>
          </a:xfrm>
          <a:prstGeom prst="round1Rect">
            <a:avLst>
              <a:gd fmla="val 161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0"/>
          <p:cNvSpPr/>
          <p:nvPr/>
        </p:nvSpPr>
        <p:spPr>
          <a:xfrm rot="10800000">
            <a:off x="13307828" y="0"/>
            <a:ext cx="6491472" cy="10440988"/>
          </a:xfrm>
          <a:custGeom>
            <a:rect b="b" l="l" r="r" t="t"/>
            <a:pathLst>
              <a:path extrusionOk="0" h="10287006" w="6491472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3">
          <p15:clr>
            <a:srgbClr val="F26B43"/>
          </p15:clr>
        </p15:guide>
        <p15:guide id="2" orient="horz" pos="453">
          <p15:clr>
            <a:srgbClr val="F26B43"/>
          </p15:clr>
        </p15:guide>
        <p15:guide id="3" pos="12019">
          <p15:clr>
            <a:srgbClr val="F26B43"/>
          </p15:clr>
        </p15:guide>
        <p15:guide id="4" orient="horz" pos="65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/>
        </p:nvSpPr>
        <p:spPr>
          <a:xfrm>
            <a:off x="702809" y="7944100"/>
            <a:ext cx="7722733" cy="18910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Noto Sans Symbols"/>
              <a:buNone/>
            </a:pPr>
            <a:r>
              <a:rPr b="1" i="0" lang="ru-RU" sz="8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Методы решения задач 2</a:t>
            </a:r>
            <a:endParaRPr b="1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7536" l="13084" r="15396" t="-22341"/>
          <a:stretch/>
        </p:blipFill>
        <p:spPr>
          <a:xfrm>
            <a:off x="9899650" y="359568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/>
        </p:nvSpPr>
        <p:spPr>
          <a:xfrm>
            <a:off x="686481" y="535277"/>
            <a:ext cx="545306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Стресс тесты</a:t>
            </a:r>
            <a:endParaRPr b="1" i="0" sz="6000" u="none" cap="none" strike="noStrike">
              <a:solidFill>
                <a:srgbClr val="428B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2"/>
          <p:cNvSpPr txBox="1"/>
          <p:nvPr/>
        </p:nvSpPr>
        <p:spPr>
          <a:xfrm>
            <a:off x="719138" y="3952733"/>
            <a:ext cx="5289775" cy="960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найти быстро найти ошибку в своей программе?</a:t>
            </a:r>
            <a:endParaRPr/>
          </a:p>
        </p:txBody>
      </p:sp>
      <p:sp>
        <p:nvSpPr>
          <p:cNvPr id="241" name="Google Shape;241;p42"/>
          <p:cNvSpPr txBox="1"/>
          <p:nvPr/>
        </p:nvSpPr>
        <p:spPr>
          <a:xfrm>
            <a:off x="9193664" y="2017424"/>
            <a:ext cx="7069593" cy="35086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Нам нужно: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4300" lvl="0" marL="384300" marR="0" rtl="0" algn="l">
              <a:lnSpc>
                <a:spcPct val="142857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Наивное решение 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Неправильное решение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Генератор случайных тестов </a:t>
            </a:r>
            <a:endParaRPr/>
          </a:p>
        </p:txBody>
      </p:sp>
      <p:pic>
        <p:nvPicPr>
          <p:cNvPr id="242" name="Google Shape;242;p42"/>
          <p:cNvPicPr preferRelativeResize="0"/>
          <p:nvPr/>
        </p:nvPicPr>
        <p:blipFill rotWithShape="1">
          <a:blip r:embed="rId3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/>
        </p:nvSpPr>
        <p:spPr>
          <a:xfrm>
            <a:off x="686481" y="535277"/>
            <a:ext cx="5453062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Полный перебор</a:t>
            </a:r>
            <a:endParaRPr/>
          </a:p>
        </p:txBody>
      </p:sp>
      <p:sp>
        <p:nvSpPr>
          <p:cNvPr id="248" name="Google Shape;248;p43"/>
          <p:cNvSpPr txBox="1"/>
          <p:nvPr/>
        </p:nvSpPr>
        <p:spPr>
          <a:xfrm>
            <a:off x="719138" y="2981149"/>
            <a:ext cx="4554991" cy="960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быстро написать полный перебор?</a:t>
            </a:r>
            <a:endParaRPr/>
          </a:p>
        </p:txBody>
      </p:sp>
      <p:sp>
        <p:nvSpPr>
          <p:cNvPr id="249" name="Google Shape;249;p43"/>
          <p:cNvSpPr txBox="1"/>
          <p:nvPr/>
        </p:nvSpPr>
        <p:spPr>
          <a:xfrm>
            <a:off x="9193664" y="2017424"/>
            <a:ext cx="8740096" cy="23031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4300" lvl="0" marL="384300" marR="0" rtl="0" algn="l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▪"/>
            </a:pPr>
            <a:r>
              <a:rPr b="0" i="0" lang="ru-RU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Рекурсия</a:t>
            </a:r>
            <a:endParaRPr/>
          </a:p>
          <a:p>
            <a:pPr indent="-384300" lvl="0" marL="384300" marR="0" rtl="0" algn="l">
              <a:lnSpc>
                <a:spcPct val="83333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▪"/>
            </a:pPr>
            <a:r>
              <a:rPr b="0" i="0" lang="ru-RU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Несколько вложенных циклов</a:t>
            </a:r>
            <a:endParaRPr/>
          </a:p>
          <a:p>
            <a:pPr indent="-384300" lvl="0" marL="384300" marR="0" rtl="0" algn="l">
              <a:lnSpc>
                <a:spcPct val="83333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▪"/>
            </a:pPr>
            <a:r>
              <a:rPr b="0" i="0" lang="ru-RU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Маски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43"/>
          <p:cNvPicPr preferRelativeResize="0"/>
          <p:nvPr/>
        </p:nvPicPr>
        <p:blipFill rotWithShape="1">
          <a:blip r:embed="rId3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/>
        </p:nvSpPr>
        <p:spPr>
          <a:xfrm>
            <a:off x="686481" y="535277"/>
            <a:ext cx="5453062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Динамика по подотрезкам</a:t>
            </a:r>
            <a:endParaRPr b="1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4"/>
          <p:cNvSpPr txBox="1"/>
          <p:nvPr/>
        </p:nvSpPr>
        <p:spPr>
          <a:xfrm>
            <a:off x="719138" y="2981149"/>
            <a:ext cx="4554991" cy="960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строка. Хотим найти число подпалиндромов </a:t>
            </a:r>
            <a:endParaRPr/>
          </a:p>
        </p:txBody>
      </p:sp>
      <p:pic>
        <p:nvPicPr>
          <p:cNvPr id="257" name="Google Shape;257;p44"/>
          <p:cNvPicPr preferRelativeResize="0"/>
          <p:nvPr/>
        </p:nvPicPr>
        <p:blipFill rotWithShape="1">
          <a:blip r:embed="rId3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  <p:pic>
        <p:nvPicPr>
          <p:cNvPr descr="Палиндромы и перевертыши" id="258" name="Google Shape;25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63317" y="3368841"/>
            <a:ext cx="4574854" cy="622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/>
          <p:nvPr/>
        </p:nvSpPr>
        <p:spPr>
          <a:xfrm>
            <a:off x="719138" y="5624518"/>
            <a:ext cx="7216549" cy="4107311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5"/>
          <p:cNvSpPr/>
          <p:nvPr/>
        </p:nvSpPr>
        <p:spPr>
          <a:xfrm rot="10800000">
            <a:off x="0" y="-5094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5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Двоичные подъемы</a:t>
            </a:r>
            <a:endParaRPr/>
          </a:p>
        </p:txBody>
      </p:sp>
      <p:sp>
        <p:nvSpPr>
          <p:cNvPr id="266" name="Google Shape;266;p45"/>
          <p:cNvSpPr txBox="1"/>
          <p:nvPr/>
        </p:nvSpPr>
        <p:spPr>
          <a:xfrm>
            <a:off x="1233035" y="6149133"/>
            <a:ext cx="6547883" cy="473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Хотим решать задачу LCA за логарифм</a:t>
            </a:r>
            <a:endParaRPr/>
          </a:p>
        </p:txBody>
      </p:sp>
      <p:sp>
        <p:nvSpPr>
          <p:cNvPr id="267" name="Google Shape;267;p45"/>
          <p:cNvSpPr txBox="1"/>
          <p:nvPr/>
        </p:nvSpPr>
        <p:spPr>
          <a:xfrm>
            <a:off x="1990125" y="7896612"/>
            <a:ext cx="5744839" cy="1255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для двух вершин какая лежит выше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нам находить LCA для двух вершин</a:t>
            </a:r>
            <a:endParaRPr/>
          </a:p>
        </p:txBody>
      </p:sp>
      <p:pic>
        <p:nvPicPr>
          <p:cNvPr id="268" name="Google Shape;26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1315" y="7940663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1315" y="8659117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23166" y="5361890"/>
            <a:ext cx="6797508" cy="4601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/>
          <p:nvPr/>
        </p:nvSpPr>
        <p:spPr>
          <a:xfrm>
            <a:off x="751113" y="1161041"/>
            <a:ext cx="7386411" cy="8838045"/>
          </a:xfrm>
          <a:prstGeom prst="roundRect">
            <a:avLst>
              <a:gd fmla="val 3611" name="adj"/>
            </a:avLst>
          </a:prstGeom>
          <a:gradFill>
            <a:gsLst>
              <a:gs pos="0">
                <a:schemeClr val="accent1"/>
              </a:gs>
              <a:gs pos="21000">
                <a:schemeClr val="accent1"/>
              </a:gs>
              <a:gs pos="100000">
                <a:srgbClr val="FFEA7F"/>
              </a:gs>
            </a:gsLst>
            <a:lin ang="48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6"/>
          <p:cNvSpPr txBox="1"/>
          <p:nvPr/>
        </p:nvSpPr>
        <p:spPr>
          <a:xfrm>
            <a:off x="1470252" y="1746955"/>
            <a:ext cx="5964691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Декомпозиция задачи </a:t>
            </a:r>
            <a:b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 подзадачи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8417832" y="1161041"/>
            <a:ext cx="10630354" cy="8838045"/>
          </a:xfrm>
          <a:prstGeom prst="roundRect">
            <a:avLst>
              <a:gd fmla="val 361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8" name="Google Shape;27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420" y="4865201"/>
            <a:ext cx="7386411" cy="4789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6"/>
          <p:cNvSpPr txBox="1"/>
          <p:nvPr/>
        </p:nvSpPr>
        <p:spPr>
          <a:xfrm>
            <a:off x="9663598" y="1953428"/>
            <a:ext cx="8138822" cy="7253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Разбивайте задачи на подзадачи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Делайте предположения: “если я смогу найти минимум, то …”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Задачи обычно состоят из нескольких </a:t>
            </a:r>
            <a:b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логических шагов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не можете придумать решение, то можете прикинуть какое от вас ждут решение на основе ограничений. 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идей совсем нет, то можете просто вспоминать все алгоритмы, которые знаете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/>
          <p:nvPr>
            <p:ph type="title"/>
          </p:nvPr>
        </p:nvSpPr>
        <p:spPr>
          <a:xfrm>
            <a:off x="738593" y="9089865"/>
            <a:ext cx="8226425" cy="13511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1249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9000"/>
              <a:buFont typeface="Arial"/>
              <a:buNone/>
            </a:pPr>
            <a:r>
              <a:rPr b="1" i="0" lang="ru-RU" sz="9000" u="none" cap="none" strike="noStrike">
                <a:solidFill>
                  <a:srgbClr val="1A1919"/>
                </a:solidFill>
                <a:latin typeface="Arial"/>
                <a:ea typeface="Arial"/>
                <a:cs typeface="Arial"/>
                <a:sym typeface="Arial"/>
              </a:rPr>
              <a:t>Спасибо!</a:t>
            </a:r>
            <a:endParaRPr b="1" i="0" sz="9000" u="none" cap="none" strike="noStrike">
              <a:solidFill>
                <a:srgbClr val="1A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709" y="2537444"/>
            <a:ext cx="6130424" cy="6085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